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56" r:id="rId3"/>
    <p:sldId id="267" r:id="rId4"/>
    <p:sldId id="260" r:id="rId5"/>
    <p:sldId id="265" r:id="rId6"/>
    <p:sldId id="262" r:id="rId7"/>
    <p:sldId id="269" r:id="rId8"/>
    <p:sldId id="268" r:id="rId9"/>
    <p:sldId id="263" r:id="rId10"/>
    <p:sldId id="27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icrosoft YaHei UI" panose="020B0503020204020204" pitchFamily="34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BatangChe" panose="02030609000101010101" pitchFamily="49" charset="-127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2436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4332">
          <p15:clr>
            <a:srgbClr val="A4A3A4"/>
          </p15:clr>
        </p15:guide>
        <p15:guide id="5" pos="1429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99"/>
    <a:srgbClr val="FA4453"/>
    <a:srgbClr val="3C3C37"/>
    <a:srgbClr val="05A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4843" autoAdjust="0"/>
  </p:normalViewPr>
  <p:slideViewPr>
    <p:cSldViewPr snapToObjects="1">
      <p:cViewPr varScale="1">
        <p:scale>
          <a:sx n="93" d="100"/>
          <a:sy n="93" d="100"/>
        </p:scale>
        <p:origin x="726" y="78"/>
      </p:cViewPr>
      <p:guideLst>
        <p:guide orient="horz" pos="804"/>
        <p:guide orient="horz" pos="2436"/>
        <p:guide orient="horz" pos="1620"/>
        <p:guide pos="4332"/>
        <p:guide pos="142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fe Hold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38557"/>
            <a:ext cx="9144000" cy="518205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215625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Zip Typeface" pitchFamily="2" charset="0"/>
                <a:ea typeface="Zip Typeface" pitchFamily="2" charset="0"/>
              </a:rPr>
              <a:t>Thanks!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Zip Typeface" pitchFamily="2" charset="0"/>
              <a:ea typeface="Zip Typefa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06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72008" y="-20538"/>
            <a:ext cx="9252520" cy="2283718"/>
          </a:xfrm>
          <a:prstGeom prst="rect">
            <a:avLst/>
          </a:prstGeom>
          <a:solidFill>
            <a:srgbClr val="FA445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851920" y="1131590"/>
            <a:ext cx="63367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3"/>
          <p:cNvSpPr txBox="1"/>
          <p:nvPr/>
        </p:nvSpPr>
        <p:spPr bwMode="auto">
          <a:xfrm>
            <a:off x="957198" y="2496152"/>
            <a:ext cx="72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600" b="1" spc="2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—  </a:t>
            </a:r>
            <a:r>
              <a:rPr lang="en-US" altLang="zh-CN" sz="3600" b="1" spc="225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LifeHolder</a:t>
            </a:r>
            <a:r>
              <a:rPr lang="en-US" altLang="zh-CN" sz="3600" b="1" spc="2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  —</a:t>
            </a:r>
            <a:endParaRPr lang="zh-CN" altLang="en-US" sz="3600" b="1" spc="225" dirty="0">
              <a:solidFill>
                <a:schemeClr val="tx1">
                  <a:lumMod val="65000"/>
                  <a:lumOff val="3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728433" y="3142483"/>
            <a:ext cx="1675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2015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年</a:t>
            </a: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月</a:t>
            </a: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26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号</a:t>
            </a:r>
            <a:endParaRPr lang="en-US" altLang="zh-CN" sz="1400" spc="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36707" y="411510"/>
            <a:ext cx="1670586" cy="1440160"/>
            <a:chOff x="3736707" y="411510"/>
            <a:chExt cx="1670586" cy="1440160"/>
          </a:xfrm>
        </p:grpSpPr>
        <p:grpSp>
          <p:nvGrpSpPr>
            <p:cNvPr id="39" name="组合 38"/>
            <p:cNvGrpSpPr/>
            <p:nvPr/>
          </p:nvGrpSpPr>
          <p:grpSpPr>
            <a:xfrm>
              <a:off x="3736707" y="411510"/>
              <a:ext cx="1670586" cy="1440160"/>
              <a:chOff x="3736707" y="411510"/>
              <a:chExt cx="1670586" cy="144016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六边形 2"/>
              <p:cNvSpPr/>
              <p:nvPr/>
            </p:nvSpPr>
            <p:spPr>
              <a:xfrm>
                <a:off x="3736707" y="411510"/>
                <a:ext cx="1670586" cy="1440160"/>
              </a:xfrm>
              <a:prstGeom prst="hexagon">
                <a:avLst/>
              </a:prstGeom>
              <a:solidFill>
                <a:srgbClr val="3C3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V="1">
                <a:off x="4569183" y="537188"/>
                <a:ext cx="403245" cy="57606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4698797" y="1131590"/>
                <a:ext cx="547261" cy="10269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4569183" y="1160267"/>
                <a:ext cx="403245" cy="55664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4168755" y="1141859"/>
                <a:ext cx="388843" cy="57532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4168755" y="555526"/>
                <a:ext cx="403245" cy="57606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流程图: 联系 33"/>
              <p:cNvSpPr/>
              <p:nvPr/>
            </p:nvSpPr>
            <p:spPr>
              <a:xfrm>
                <a:off x="4183861" y="771550"/>
                <a:ext cx="748179" cy="748179"/>
              </a:xfrm>
              <a:prstGeom prst="flowChartConnector">
                <a:avLst/>
              </a:prstGeom>
              <a:solidFill>
                <a:srgbClr val="3C3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932537" y="962313"/>
                <a:ext cx="125012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3806783" y="464080"/>
                <a:ext cx="1524799" cy="1314482"/>
              </a:xfrm>
              <a:prstGeom prst="hexagon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3921667" y="1123522"/>
              <a:ext cx="273630" cy="13202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819414" y="1778562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43558"/>
            <a:ext cx="616702" cy="6167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7020272" y="4714619"/>
            <a:ext cx="203196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Group: 035,182,200</a:t>
            </a:r>
            <a:endParaRPr lang="en-US" altLang="zh-CN" sz="1400" spc="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19794" y="-35630"/>
            <a:ext cx="9200306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A4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755576" y="771550"/>
            <a:ext cx="77048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 flipV="1">
            <a:off x="1646002" y="339502"/>
            <a:ext cx="0" cy="2880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9264" y="283463"/>
            <a:ext cx="78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679" y="330210"/>
            <a:ext cx="18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Contents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Zip Typeface" pitchFamily="2" charset="0"/>
              <a:ea typeface="Zip Typefac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90627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Feature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217091" y="3808786"/>
            <a:ext cx="4451253" cy="254807"/>
            <a:chOff x="1691680" y="1596863"/>
            <a:chExt cx="4719303" cy="25480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3688" y="2058402"/>
            <a:ext cx="43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Function——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1840" y="340622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以及用户体验设计</a:t>
            </a:r>
            <a:endParaRPr lang="zh-CN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43808" y="1308831"/>
            <a:ext cx="4503279" cy="254807"/>
            <a:chOff x="1691680" y="1596863"/>
            <a:chExt cx="4719303" cy="25480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452320" y="3723878"/>
            <a:ext cx="1008112" cy="1008112"/>
            <a:chOff x="3707904" y="2067694"/>
            <a:chExt cx="1008112" cy="1008112"/>
          </a:xfrm>
        </p:grpSpPr>
        <p:sp>
          <p:nvSpPr>
            <p:cNvPr id="15" name="流程图: 联系 14"/>
            <p:cNvSpPr/>
            <p:nvPr/>
          </p:nvSpPr>
          <p:spPr>
            <a:xfrm>
              <a:off x="3707904" y="2067694"/>
              <a:ext cx="1008112" cy="1008112"/>
            </a:xfrm>
            <a:prstGeom prst="flowChartConnector">
              <a:avLst/>
            </a:prstGeom>
            <a:solidFill>
              <a:srgbClr val="FA44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707904" y="2067694"/>
              <a:ext cx="1008112" cy="1008112"/>
              <a:chOff x="5724128" y="2067694"/>
              <a:chExt cx="1008112" cy="1008112"/>
            </a:xfrm>
          </p:grpSpPr>
          <p:sp>
            <p:nvSpPr>
              <p:cNvPr id="21" name="流程图: 联系 20"/>
              <p:cNvSpPr/>
              <p:nvPr/>
            </p:nvSpPr>
            <p:spPr>
              <a:xfrm>
                <a:off x="5724128" y="2067694"/>
                <a:ext cx="1008112" cy="1008112"/>
              </a:xfrm>
              <a:prstGeom prst="flowChartConnector">
                <a:avLst/>
              </a:prstGeom>
              <a:solidFill>
                <a:srgbClr val="FA44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laptop"/>
              <p:cNvSpPr>
                <a:spLocks noEditPoints="1" noChangeArrowheads="1"/>
              </p:cNvSpPr>
              <p:nvPr/>
            </p:nvSpPr>
            <p:spPr bwMode="auto">
              <a:xfrm>
                <a:off x="5865576" y="2355724"/>
                <a:ext cx="725216" cy="429009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475654" y="2388951"/>
            <a:ext cx="4392489" cy="254807"/>
            <a:chOff x="1691680" y="1596863"/>
            <a:chExt cx="4719303" cy="25480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164288" y="1093160"/>
            <a:ext cx="1008112" cy="1008112"/>
            <a:chOff x="908286" y="2067694"/>
            <a:chExt cx="1008112" cy="1008112"/>
          </a:xfrm>
        </p:grpSpPr>
        <p:sp>
          <p:nvSpPr>
            <p:cNvPr id="10" name="流程图: 联系 9"/>
            <p:cNvSpPr/>
            <p:nvPr/>
          </p:nvSpPr>
          <p:spPr>
            <a:xfrm>
              <a:off x="908286" y="2067694"/>
              <a:ext cx="1008112" cy="1008112"/>
            </a:xfrm>
            <a:prstGeom prst="flowChartConnector">
              <a:avLst/>
            </a:prstGeom>
            <a:solidFill>
              <a:srgbClr val="05AF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08286" y="2067694"/>
              <a:ext cx="1008112" cy="1008112"/>
              <a:chOff x="2447764" y="2067694"/>
              <a:chExt cx="1008112" cy="1008112"/>
            </a:xfrm>
          </p:grpSpPr>
          <p:sp>
            <p:nvSpPr>
              <p:cNvPr id="19" name="流程图: 联系 18"/>
              <p:cNvSpPr/>
              <p:nvPr/>
            </p:nvSpPr>
            <p:spPr>
              <a:xfrm>
                <a:off x="2447764" y="2067694"/>
                <a:ext cx="1008112" cy="1008112"/>
              </a:xfrm>
              <a:prstGeom prst="flowChartConnector">
                <a:avLst/>
              </a:prstGeom>
              <a:solidFill>
                <a:srgbClr val="05AFC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Litebulb"/>
              <p:cNvSpPr>
                <a:spLocks noEditPoints="1" noChangeArrowheads="1"/>
              </p:cNvSpPr>
              <p:nvPr/>
            </p:nvSpPr>
            <p:spPr bwMode="auto">
              <a:xfrm>
                <a:off x="2794744" y="2316943"/>
                <a:ext cx="314152" cy="509613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7782 h 21600"/>
                  <a:gd name="T4" fmla="*/ 0 w 21600"/>
                  <a:gd name="T5" fmla="*/ 7782 h 21600"/>
                  <a:gd name="T6" fmla="*/ 10800 w 21600"/>
                  <a:gd name="T7" fmla="*/ 21600 h 21600"/>
                  <a:gd name="T8" fmla="*/ 3556 w 21600"/>
                  <a:gd name="T9" fmla="*/ 2188 h 21600"/>
                  <a:gd name="T10" fmla="*/ 18277 w 21600"/>
                  <a:gd name="T11" fmla="*/ 92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84729" y="2346673"/>
            <a:ext cx="1031485" cy="1008112"/>
            <a:chOff x="1546045" y="2067694"/>
            <a:chExt cx="1031485" cy="1008112"/>
          </a:xfrm>
        </p:grpSpPr>
        <p:sp>
          <p:nvSpPr>
            <p:cNvPr id="14" name="流程图: 联系 13"/>
            <p:cNvSpPr/>
            <p:nvPr/>
          </p:nvSpPr>
          <p:spPr>
            <a:xfrm>
              <a:off x="1569418" y="2067694"/>
              <a:ext cx="1008112" cy="10081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1546045" y="2067694"/>
              <a:ext cx="1008112" cy="10081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25" name="Picture 5" descr="C:\Users\ybi9\AppData\Local\Microsoft\Windows\Temporary Internet Files\Content.IE5\OM1J1Y24\MC90029815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995" y="2291805"/>
              <a:ext cx="408211" cy="66088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矩形 45"/>
          <p:cNvSpPr/>
          <p:nvPr/>
        </p:nvSpPr>
        <p:spPr>
          <a:xfrm>
            <a:off x="4900909" y="1430655"/>
            <a:ext cx="2173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主要特点以及风格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925712" y="2438767"/>
            <a:ext cx="1184940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番茄工作法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日程表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计时器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鼓励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师功能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04048" y="3925093"/>
            <a:ext cx="2863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元素的设计思想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基于用户体验所添加的细节功能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8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10800000">
            <a:off x="971600" y="4155925"/>
            <a:ext cx="7200800" cy="1008112"/>
          </a:xfrm>
          <a:prstGeom prst="flowChartMerge">
            <a:avLst/>
          </a:prstGeom>
          <a:solidFill>
            <a:srgbClr val="05AFC8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10800000">
            <a:off x="1187624" y="4227933"/>
            <a:ext cx="6768752" cy="936104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275854" y="4096692"/>
            <a:ext cx="2592288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1</a:t>
            </a:r>
            <a:endParaRPr lang="zh-CN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44" name="流程图: 合并 43"/>
          <p:cNvSpPr/>
          <p:nvPr/>
        </p:nvSpPr>
        <p:spPr>
          <a:xfrm>
            <a:off x="4355976" y="1995686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87623" y="2315656"/>
            <a:ext cx="6840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Feature</a:t>
            </a:r>
            <a:endParaRPr lang="zh-CN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4" name="流程图: 合并 53"/>
          <p:cNvSpPr/>
          <p:nvPr/>
        </p:nvSpPr>
        <p:spPr>
          <a:xfrm>
            <a:off x="-108520" y="-23472"/>
            <a:ext cx="1008111" cy="349771"/>
          </a:xfrm>
          <a:prstGeom prst="flowChartMerge">
            <a:avLst/>
          </a:prstGeom>
          <a:solidFill>
            <a:srgbClr val="05A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合并 54"/>
          <p:cNvSpPr/>
          <p:nvPr/>
        </p:nvSpPr>
        <p:spPr>
          <a:xfrm>
            <a:off x="-508" y="-23472"/>
            <a:ext cx="756084" cy="290966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>
            <a:off x="-36512" y="0"/>
            <a:ext cx="9180512" cy="508139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81397"/>
            <a:ext cx="9144000" cy="144016"/>
          </a:xfrm>
          <a:prstGeom prst="rect">
            <a:avLst/>
          </a:prstGeom>
          <a:solidFill>
            <a:srgbClr val="05A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41890" y="2652637"/>
            <a:ext cx="1250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CSWADI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 flipV="1">
            <a:off x="3477058" y="1871363"/>
            <a:ext cx="403246" cy="621513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2903066" y="1871363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3"/>
            <a:endCxn id="5" idx="6"/>
          </p:cNvCxnSpPr>
          <p:nvPr/>
        </p:nvCxnSpPr>
        <p:spPr>
          <a:xfrm flipH="1">
            <a:off x="2898890" y="2821914"/>
            <a:ext cx="847170" cy="16568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903066" y="3795886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3477058" y="3126478"/>
            <a:ext cx="464832" cy="669408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5520124" y="1871363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128" y="1871363"/>
            <a:ext cx="286996" cy="590631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7" idx="0"/>
          </p:cNvCxnSpPr>
          <p:nvPr/>
        </p:nvCxnSpPr>
        <p:spPr>
          <a:xfrm flipH="1">
            <a:off x="5340935" y="2807379"/>
            <a:ext cx="2138537" cy="4266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5737185" y="3839125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5233128" y="3095596"/>
            <a:ext cx="504057" cy="743559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4565881" y="1575739"/>
            <a:ext cx="1" cy="50636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联系 4"/>
          <p:cNvSpPr/>
          <p:nvPr/>
        </p:nvSpPr>
        <p:spPr>
          <a:xfrm>
            <a:off x="2252295" y="252168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2256470" y="1520802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摘录 22"/>
          <p:cNvSpPr/>
          <p:nvPr/>
        </p:nvSpPr>
        <p:spPr>
          <a:xfrm rot="5400000" flipH="1" flipV="1">
            <a:off x="2290184" y="1657258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2256469" y="3468886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摘录 25"/>
          <p:cNvSpPr/>
          <p:nvPr/>
        </p:nvSpPr>
        <p:spPr>
          <a:xfrm rot="5400000" flipH="1" flipV="1">
            <a:off x="2290183" y="3605342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127658" y="1520802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/>
          <p:cNvSpPr/>
          <p:nvPr/>
        </p:nvSpPr>
        <p:spPr>
          <a:xfrm rot="5400000" flipH="1" flipV="1">
            <a:off x="6161372" y="1657258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联系 42"/>
          <p:cNvSpPr/>
          <p:nvPr/>
        </p:nvSpPr>
        <p:spPr>
          <a:xfrm>
            <a:off x="6139235" y="248883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摘录 43"/>
          <p:cNvSpPr/>
          <p:nvPr/>
        </p:nvSpPr>
        <p:spPr>
          <a:xfrm rot="5400000" flipH="1" flipV="1">
            <a:off x="6161372" y="2627034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联系 48"/>
          <p:cNvSpPr/>
          <p:nvPr/>
        </p:nvSpPr>
        <p:spPr>
          <a:xfrm>
            <a:off x="6130589" y="3498136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摘录 49"/>
          <p:cNvSpPr/>
          <p:nvPr/>
        </p:nvSpPr>
        <p:spPr>
          <a:xfrm rot="5400000" flipH="1" flipV="1">
            <a:off x="6344891" y="3658780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2255490" y="2553443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摘录 31"/>
          <p:cNvSpPr/>
          <p:nvPr/>
        </p:nvSpPr>
        <p:spPr>
          <a:xfrm rot="16200000" flipH="1" flipV="1">
            <a:off x="2411706" y="2675700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56470" y="3468886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34" name="流程图: 联系 33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摘录 34"/>
            <p:cNvSpPr/>
            <p:nvPr/>
          </p:nvSpPr>
          <p:spPr>
            <a:xfrm rot="15946530" flipH="1" flipV="1">
              <a:off x="1632368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5623" y="1520802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40" name="流程图: 联系 39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摘录 40"/>
            <p:cNvSpPr/>
            <p:nvPr/>
          </p:nvSpPr>
          <p:spPr>
            <a:xfrm rot="5400000" flipH="1" flipV="1">
              <a:off x="1510847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流程图: 联系 45"/>
          <p:cNvSpPr/>
          <p:nvPr/>
        </p:nvSpPr>
        <p:spPr>
          <a:xfrm>
            <a:off x="6139235" y="2488833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摘录 46"/>
          <p:cNvSpPr/>
          <p:nvPr/>
        </p:nvSpPr>
        <p:spPr>
          <a:xfrm rot="5400000" flipH="1" flipV="1">
            <a:off x="6172949" y="2625289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135622" y="3498136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52" name="流程图: 联系 51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摘录 52"/>
            <p:cNvSpPr/>
            <p:nvPr/>
          </p:nvSpPr>
          <p:spPr>
            <a:xfrm rot="5400000" flipH="1" flipV="1">
              <a:off x="1510847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46060" y="2101834"/>
            <a:ext cx="1670586" cy="1440160"/>
            <a:chOff x="3660996" y="1863907"/>
            <a:chExt cx="1670586" cy="14401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六边形 8"/>
            <p:cNvSpPr/>
            <p:nvPr/>
          </p:nvSpPr>
          <p:spPr>
            <a:xfrm>
              <a:off x="3660996" y="1863907"/>
              <a:ext cx="1670586" cy="144016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3731072" y="1916477"/>
              <a:ext cx="1524799" cy="131448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242615" y="1520802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28" name="流程图: 联系 27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摘录 28"/>
            <p:cNvSpPr/>
            <p:nvPr/>
          </p:nvSpPr>
          <p:spPr>
            <a:xfrm rot="15946530" flipH="1" flipV="1">
              <a:off x="1632368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流程图: 联系 79"/>
          <p:cNvSpPr/>
          <p:nvPr/>
        </p:nvSpPr>
        <p:spPr>
          <a:xfrm rot="17581665">
            <a:off x="4242584" y="129326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流程图: 联系 83"/>
          <p:cNvSpPr/>
          <p:nvPr/>
        </p:nvSpPr>
        <p:spPr>
          <a:xfrm rot="17581665">
            <a:off x="4231949" y="1287998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流程图: 摘录 84"/>
          <p:cNvSpPr/>
          <p:nvPr/>
        </p:nvSpPr>
        <p:spPr>
          <a:xfrm flipH="1" flipV="1">
            <a:off x="4345763" y="1468229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930187" y="2299548"/>
            <a:ext cx="12501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3726" y="168371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2657" y="2702155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953726" y="3631798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946939" y="1456173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817510" y="168371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37471" y="265174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30310" y="3684038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23528" y="1702395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3528" y="3682638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精确时间提醒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782218" y="1649470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简洁性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759" y="2572934"/>
            <a:ext cx="19110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信息标签化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804248" y="3668649"/>
            <a:ext cx="2016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6717" y="2717238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40819" y="905173"/>
            <a:ext cx="1250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用户定制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72" name="直接连接符 71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Zip Typeface" pitchFamily="2" charset="0"/>
                  <a:ea typeface="Zip Typeface" pitchFamily="2" charset="0"/>
                </a:rPr>
                <a:t>Need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endParaRPr>
            </a:p>
          </p:txBody>
        </p:sp>
      </p:grpSp>
      <p:sp>
        <p:nvSpPr>
          <p:cNvPr id="77" name="流程图: 合并 76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370018" y="-35630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094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9486" y="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5400000">
            <a:off x="5020835" y="860349"/>
            <a:ext cx="5328595" cy="3134774"/>
          </a:xfrm>
          <a:prstGeom prst="flowChartMerge">
            <a:avLst/>
          </a:prstGeom>
          <a:solidFill>
            <a:srgbClr val="FFC000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5400000">
            <a:off x="5380874" y="1059582"/>
            <a:ext cx="4608512" cy="273630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601894" y="1919904"/>
            <a:ext cx="1296142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2</a:t>
            </a:r>
            <a:endParaRPr lang="zh-CN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44" name="流程图: 合并 43"/>
          <p:cNvSpPr/>
          <p:nvPr/>
        </p:nvSpPr>
        <p:spPr>
          <a:xfrm rot="16200000">
            <a:off x="2699792" y="2283719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03848" y="213970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/>
              <a:t>F</a:t>
            </a:r>
            <a:r>
              <a:rPr lang="en-US" altLang="zh-CN" sz="3200" dirty="0" smtClean="0"/>
              <a:t>unction</a:t>
            </a:r>
            <a:endParaRPr lang="zh-CN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5908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 bwMode="auto">
          <a:xfrm>
            <a:off x="179512" y="714067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70018" y="-35630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1726" y="1114560"/>
            <a:ext cx="2715110" cy="3158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7535" y="1122171"/>
            <a:ext cx="242354" cy="315898"/>
          </a:xfrm>
          <a:prstGeom prst="rect">
            <a:avLst/>
          </a:prstGeom>
          <a:solidFill>
            <a:srgbClr val="3C3C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1270" y="1087759"/>
            <a:ext cx="2701112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altLang="zh-CN" sz="12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</a:t>
            </a:r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</a:t>
            </a:r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US" altLang="zh-CN" sz="1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ist</a:t>
            </a:r>
            <a:r>
              <a:rPr lang="en-US" altLang="zh-CN" sz="19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en-US" altLang="zh-CN" sz="19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altLang="zh-CN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omato</a:t>
            </a:r>
            <a:endParaRPr lang="zh-CN" altLang="zh-CN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535" y="152300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日程安排：列举计划清单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任务监督：番茄工作法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合并 30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8" y="2406711"/>
            <a:ext cx="2862092" cy="1568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25" name="直接连接符 24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主体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功能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/>
          <a:stretch/>
        </p:blipFill>
        <p:spPr>
          <a:xfrm>
            <a:off x="1594680" y="3322807"/>
            <a:ext cx="1512168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r="4226"/>
          <a:stretch/>
        </p:blipFill>
        <p:spPr>
          <a:xfrm>
            <a:off x="1953105" y="3452501"/>
            <a:ext cx="1512168" cy="1578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695" y="574664"/>
            <a:ext cx="2517866" cy="4480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35" y="549981"/>
            <a:ext cx="2526760" cy="4480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16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-38557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7504" y="210010"/>
            <a:ext cx="4608512" cy="405750"/>
            <a:chOff x="251520" y="210010"/>
            <a:chExt cx="4140119" cy="405750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856" y="210010"/>
              <a:ext cx="3347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时间功能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4" name="流程图: 联系 23"/>
          <p:cNvSpPr/>
          <p:nvPr/>
        </p:nvSpPr>
        <p:spPr>
          <a:xfrm>
            <a:off x="2772048" y="2563610"/>
            <a:ext cx="1296144" cy="129614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541063" y="1419622"/>
            <a:ext cx="1296144" cy="129614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408" y="2859782"/>
            <a:ext cx="2232496" cy="1546577"/>
          </a:xfrm>
          <a:prstGeom prst="rect">
            <a:avLst/>
          </a:prstGeom>
          <a:solidFill>
            <a:srgbClr val="FFFFFF">
              <a:alpha val="60000"/>
            </a:srgbClr>
          </a:solidFill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Timer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lvl="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计时器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鼓励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师功能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酷炫的动画效果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时间到之前不允许退出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70018" y="-92546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55576" y="1347614"/>
            <a:ext cx="2232496" cy="992579"/>
          </a:xfrm>
          <a:prstGeom prst="rect">
            <a:avLst/>
          </a:prstGeom>
          <a:solidFill>
            <a:srgbClr val="FFFFFF">
              <a:alpha val="60000"/>
            </a:srgb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Schedule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的时间安排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易懂的时间设置界面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13" y="665102"/>
            <a:ext cx="2306997" cy="410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58" y="657151"/>
            <a:ext cx="2286533" cy="410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12" y="657151"/>
            <a:ext cx="2454116" cy="41303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06" y="659653"/>
            <a:ext cx="2409636" cy="412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088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16200000">
            <a:off x="-1171274" y="2012476"/>
            <a:ext cx="5328595" cy="3134774"/>
          </a:xfrm>
          <a:prstGeom prst="flowChartMerge">
            <a:avLst/>
          </a:prstGeom>
          <a:solidFill>
            <a:srgbClr val="FA4453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16200000">
            <a:off x="-811230" y="2211712"/>
            <a:ext cx="4608512" cy="273630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/>
          <p:cNvSpPr/>
          <p:nvPr/>
        </p:nvSpPr>
        <p:spPr>
          <a:xfrm rot="5400000">
            <a:off x="6084167" y="3428933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70090" y="3291830"/>
            <a:ext cx="3086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</a:t>
            </a:r>
            <a:endParaRPr lang="zh-CN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602" y="3118198"/>
            <a:ext cx="1296142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3</a:t>
            </a:r>
            <a:endParaRPr lang="zh-CN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5020022"/>
            <a:ext cx="9144000" cy="216024"/>
          </a:xfrm>
          <a:prstGeom prst="rect">
            <a:avLst/>
          </a:prstGeom>
          <a:solidFill>
            <a:srgbClr val="FA44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152</Words>
  <Application>Microsoft Office PowerPoint</Application>
  <PresentationFormat>全屏显示(16:9)</PresentationFormat>
  <Paragraphs>60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方正小标宋简体</vt:lpstr>
      <vt:lpstr>宋体</vt:lpstr>
      <vt:lpstr>Calibri</vt:lpstr>
      <vt:lpstr>Microsoft YaHei UI</vt:lpstr>
      <vt:lpstr>微软雅黑</vt:lpstr>
      <vt:lpstr>Zip Typeface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佘彦廷</dc:creator>
  <cp:lastModifiedBy>mnb</cp:lastModifiedBy>
  <cp:revision>108</cp:revision>
  <dcterms:created xsi:type="dcterms:W3CDTF">1988-01-08T08:00:09Z</dcterms:created>
  <dcterms:modified xsi:type="dcterms:W3CDTF">2015-12-22T07:06:06Z</dcterms:modified>
</cp:coreProperties>
</file>